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2918400" cy="43891200"/>
  <p:notesSz cx="32461200" cy="43434000"/>
  <p:defaultTextStyle>
    <a:defPPr>
      <a:defRPr lang="en-US"/>
    </a:defPPr>
    <a:lvl1pPr algn="l" defTabSz="4389051" rtl="0" fontAlgn="base">
      <a:spcBef>
        <a:spcPct val="0"/>
      </a:spcBef>
      <a:spcAft>
        <a:spcPct val="0"/>
      </a:spcAft>
      <a:defRPr sz="87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2194526" indent="-1544296" algn="l" defTabSz="4389051" rtl="0" fontAlgn="base">
      <a:spcBef>
        <a:spcPct val="0"/>
      </a:spcBef>
      <a:spcAft>
        <a:spcPct val="0"/>
      </a:spcAft>
      <a:defRPr sz="87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4389051" indent="-3088592" algn="l" defTabSz="4389051" rtl="0" fontAlgn="base">
      <a:spcBef>
        <a:spcPct val="0"/>
      </a:spcBef>
      <a:spcAft>
        <a:spcPct val="0"/>
      </a:spcAft>
      <a:defRPr sz="87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6583577" indent="-4632888" algn="l" defTabSz="4389051" rtl="0" fontAlgn="base">
      <a:spcBef>
        <a:spcPct val="0"/>
      </a:spcBef>
      <a:spcAft>
        <a:spcPct val="0"/>
      </a:spcAft>
      <a:defRPr sz="87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8778103" indent="-6177183" algn="l" defTabSz="4389051" rtl="0" fontAlgn="base">
      <a:spcBef>
        <a:spcPct val="0"/>
      </a:spcBef>
      <a:spcAft>
        <a:spcPct val="0"/>
      </a:spcAft>
      <a:defRPr sz="87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3251149" algn="l" defTabSz="1300460" rtl="0" eaLnBrk="1" latinLnBrk="0" hangingPunct="1">
      <a:defRPr sz="87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3901379" algn="l" defTabSz="1300460" rtl="0" eaLnBrk="1" latinLnBrk="0" hangingPunct="1">
      <a:defRPr sz="87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4551609" algn="l" defTabSz="1300460" rtl="0" eaLnBrk="1" latinLnBrk="0" hangingPunct="1">
      <a:defRPr sz="87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5201839" algn="l" defTabSz="1300460" rtl="0" eaLnBrk="1" latinLnBrk="0" hangingPunct="1">
      <a:defRPr sz="87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3824">
          <p15:clr>
            <a:srgbClr val="A4A3A4"/>
          </p15:clr>
        </p15:guide>
        <p15:guide id="2" pos="10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37E9"/>
    <a:srgbClr val="0065FF"/>
    <a:srgbClr val="005E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7606" autoAdjust="0"/>
    <p:restoredTop sz="95133" autoAdjust="0"/>
  </p:normalViewPr>
  <p:slideViewPr>
    <p:cSldViewPr>
      <p:cViewPr varScale="1">
        <p:scale>
          <a:sx n="10" d="100"/>
          <a:sy n="10" d="100"/>
        </p:scale>
        <p:origin x="2400" y="4"/>
      </p:cViewPr>
      <p:guideLst>
        <p:guide orient="horz" pos="13824"/>
        <p:guide pos="10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4066520" cy="2171700"/>
          </a:xfrm>
          <a:prstGeom prst="rect">
            <a:avLst/>
          </a:prstGeom>
        </p:spPr>
        <p:txBody>
          <a:bodyPr vert="horz" lIns="433538" tIns="216768" rIns="433538" bIns="21676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58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18387168" y="0"/>
            <a:ext cx="14066520" cy="2171700"/>
          </a:xfrm>
          <a:prstGeom prst="rect">
            <a:avLst/>
          </a:prstGeom>
        </p:spPr>
        <p:txBody>
          <a:bodyPr vert="horz" lIns="433538" tIns="216768" rIns="433538" bIns="21676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58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BBB7EA5-00B9-4C54-A327-72CB7A52D984}" type="datetimeFigureOut">
              <a:rPr lang="en-US"/>
              <a:pPr>
                <a:defRPr/>
              </a:pPr>
              <a:t>2/5/2023</a:t>
            </a:fld>
            <a:endParaRPr 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0121900" y="3260725"/>
            <a:ext cx="12217400" cy="16287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433538" tIns="216768" rIns="433538" bIns="216768" rtlCol="0" anchor="ctr"/>
          <a:lstStyle/>
          <a:p>
            <a:pPr lvl="0"/>
            <a:endParaRPr 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3246120" y="20631150"/>
            <a:ext cx="25968960" cy="19545300"/>
          </a:xfrm>
          <a:prstGeom prst="rect">
            <a:avLst/>
          </a:prstGeom>
        </p:spPr>
        <p:txBody>
          <a:bodyPr vert="horz" wrap="square" lIns="433538" tIns="216768" rIns="433538" bIns="21676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41254763"/>
            <a:ext cx="14066520" cy="2171700"/>
          </a:xfrm>
          <a:prstGeom prst="rect">
            <a:avLst/>
          </a:prstGeom>
        </p:spPr>
        <p:txBody>
          <a:bodyPr vert="horz" lIns="433538" tIns="216768" rIns="433538" bIns="21676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58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18387168" y="41254763"/>
            <a:ext cx="14066520" cy="2171700"/>
          </a:xfrm>
          <a:prstGeom prst="rect">
            <a:avLst/>
          </a:prstGeom>
        </p:spPr>
        <p:txBody>
          <a:bodyPr vert="horz" lIns="433538" tIns="216768" rIns="433538" bIns="21676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58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8D6EF72-E307-4733-A485-A06B7C6F48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7238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389051" rtl="0" fontAlgn="base">
      <a:spcBef>
        <a:spcPct val="30000"/>
      </a:spcBef>
      <a:spcAft>
        <a:spcPct val="0"/>
      </a:spcAft>
      <a:defRPr sz="5800" kern="1200">
        <a:solidFill>
          <a:schemeClr val="tx1"/>
        </a:solidFill>
        <a:latin typeface="+mn-lt"/>
        <a:ea typeface="+mn-ea"/>
        <a:cs typeface="+mn-cs"/>
      </a:defRPr>
    </a:lvl1pPr>
    <a:lvl2pPr marL="2194526" algn="l" defTabSz="4389051" rtl="0" fontAlgn="base">
      <a:spcBef>
        <a:spcPct val="30000"/>
      </a:spcBef>
      <a:spcAft>
        <a:spcPct val="0"/>
      </a:spcAft>
      <a:defRPr sz="5800" kern="1200">
        <a:solidFill>
          <a:schemeClr val="tx1"/>
        </a:solidFill>
        <a:latin typeface="+mn-lt"/>
        <a:ea typeface="+mn-ea"/>
        <a:cs typeface="+mn-cs"/>
      </a:defRPr>
    </a:lvl2pPr>
    <a:lvl3pPr marL="4389051" algn="l" defTabSz="4389051" rtl="0" fontAlgn="base">
      <a:spcBef>
        <a:spcPct val="30000"/>
      </a:spcBef>
      <a:spcAft>
        <a:spcPct val="0"/>
      </a:spcAft>
      <a:defRPr sz="5800" kern="1200">
        <a:solidFill>
          <a:schemeClr val="tx1"/>
        </a:solidFill>
        <a:latin typeface="+mn-lt"/>
        <a:ea typeface="+mn-ea"/>
        <a:cs typeface="+mn-cs"/>
      </a:defRPr>
    </a:lvl3pPr>
    <a:lvl4pPr marL="6583577" algn="l" defTabSz="4389051" rtl="0" fontAlgn="base">
      <a:spcBef>
        <a:spcPct val="30000"/>
      </a:spcBef>
      <a:spcAft>
        <a:spcPct val="0"/>
      </a:spcAft>
      <a:defRPr sz="5800" kern="1200">
        <a:solidFill>
          <a:schemeClr val="tx1"/>
        </a:solidFill>
        <a:latin typeface="+mn-lt"/>
        <a:ea typeface="+mn-ea"/>
        <a:cs typeface="+mn-cs"/>
      </a:defRPr>
    </a:lvl4pPr>
    <a:lvl5pPr marL="8778103" algn="l" defTabSz="4389051" rtl="0" fontAlgn="base">
      <a:spcBef>
        <a:spcPct val="30000"/>
      </a:spcBef>
      <a:spcAft>
        <a:spcPct val="0"/>
      </a:spcAft>
      <a:defRPr sz="5800" kern="1200">
        <a:solidFill>
          <a:schemeClr val="tx1"/>
        </a:solidFill>
        <a:latin typeface="+mn-lt"/>
        <a:ea typeface="+mn-ea"/>
        <a:cs typeface="+mn-cs"/>
      </a:defRPr>
    </a:lvl5pPr>
    <a:lvl6pPr marL="10972629" algn="l" defTabSz="4389051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13167154" algn="l" defTabSz="4389051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5361680" algn="l" defTabSz="4389051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7556206" algn="l" defTabSz="4389051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121900" y="3260725"/>
            <a:ext cx="12217400" cy="162877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00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8700">
                <a:solidFill>
                  <a:schemeClr val="tx1"/>
                </a:solidFill>
                <a:latin typeface="Calibri" pitchFamily="34" charset="0"/>
              </a:defRPr>
            </a:lvl1pPr>
            <a:lvl2pPr marL="3522501" indent="-1354808">
              <a:defRPr sz="28700">
                <a:solidFill>
                  <a:schemeClr val="tx1"/>
                </a:solidFill>
                <a:latin typeface="Calibri" pitchFamily="34" charset="0"/>
              </a:defRPr>
            </a:lvl2pPr>
            <a:lvl3pPr marL="5419230" indent="-1083848">
              <a:defRPr sz="28700">
                <a:solidFill>
                  <a:schemeClr val="tx1"/>
                </a:solidFill>
                <a:latin typeface="Calibri" pitchFamily="34" charset="0"/>
              </a:defRPr>
            </a:lvl3pPr>
            <a:lvl4pPr marL="7586923" indent="-1083848">
              <a:defRPr sz="28700">
                <a:solidFill>
                  <a:schemeClr val="tx1"/>
                </a:solidFill>
                <a:latin typeface="Calibri" pitchFamily="34" charset="0"/>
              </a:defRPr>
            </a:lvl4pPr>
            <a:lvl5pPr marL="9754618" indent="-1083848">
              <a:defRPr sz="28700">
                <a:solidFill>
                  <a:schemeClr val="tx1"/>
                </a:solidFill>
                <a:latin typeface="Calibri" pitchFamily="34" charset="0"/>
              </a:defRPr>
            </a:lvl5pPr>
            <a:lvl6pPr marL="11922309" indent="-1083848" defTabSz="14631922" fontAlgn="base">
              <a:spcBef>
                <a:spcPct val="0"/>
              </a:spcBef>
              <a:spcAft>
                <a:spcPct val="0"/>
              </a:spcAft>
              <a:defRPr sz="28700">
                <a:solidFill>
                  <a:schemeClr val="tx1"/>
                </a:solidFill>
                <a:latin typeface="Calibri" pitchFamily="34" charset="0"/>
              </a:defRPr>
            </a:lvl6pPr>
            <a:lvl7pPr marL="14090001" indent="-1083848" defTabSz="14631922" fontAlgn="base">
              <a:spcBef>
                <a:spcPct val="0"/>
              </a:spcBef>
              <a:spcAft>
                <a:spcPct val="0"/>
              </a:spcAft>
              <a:defRPr sz="28700">
                <a:solidFill>
                  <a:schemeClr val="tx1"/>
                </a:solidFill>
                <a:latin typeface="Calibri" pitchFamily="34" charset="0"/>
              </a:defRPr>
            </a:lvl7pPr>
            <a:lvl8pPr marL="16257692" indent="-1083848" defTabSz="14631922" fontAlgn="base">
              <a:spcBef>
                <a:spcPct val="0"/>
              </a:spcBef>
              <a:spcAft>
                <a:spcPct val="0"/>
              </a:spcAft>
              <a:defRPr sz="28700">
                <a:solidFill>
                  <a:schemeClr val="tx1"/>
                </a:solidFill>
                <a:latin typeface="Calibri" pitchFamily="34" charset="0"/>
              </a:defRPr>
            </a:lvl8pPr>
            <a:lvl9pPr marL="18425383" indent="-1083848" defTabSz="14631922" fontAlgn="base">
              <a:spcBef>
                <a:spcPct val="0"/>
              </a:spcBef>
              <a:spcAft>
                <a:spcPct val="0"/>
              </a:spcAft>
              <a:defRPr sz="287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B1551B8-A1D6-4B68-947D-57B4DFE7A2D3}" type="slidenum">
              <a:rPr lang="en-US" sz="5800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sz="58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468882" y="13634730"/>
            <a:ext cx="27980640" cy="940815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937760" y="24871681"/>
            <a:ext cx="23042880" cy="11216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945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90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35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81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26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71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61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62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BCD7C3-B86C-4EFE-AD95-B80DF7125C24}" type="datetimeFigureOut">
              <a:rPr lang="en-US"/>
              <a:pPr>
                <a:defRPr/>
              </a:pPr>
              <a:t>2/5/2023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186B2C-D8D7-41D9-91A5-1275101B97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441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2F3EE-38CC-41A5-89D4-22064B72180F}" type="datetimeFigureOut">
              <a:rPr lang="en-US"/>
              <a:pPr>
                <a:defRPr/>
              </a:pPr>
              <a:t>2/5/2023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34A821-EAB2-4D2C-A63F-A0716A8993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617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7899379" y="2346965"/>
            <a:ext cx="5554982" cy="4992624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234443" y="2346965"/>
            <a:ext cx="16116302" cy="4992624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0A3467-ED4E-4A33-AD76-2790F0DF2AC2}" type="datetimeFigureOut">
              <a:rPr lang="en-US"/>
              <a:pPr>
                <a:defRPr/>
              </a:pPr>
              <a:t>2/5/2023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6E28CC-2D5C-46D3-A2CC-9A4912EEA5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322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tx1"/>
              </a:buClr>
              <a:defRPr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DDEA96-788D-4B61-9AA4-325B7A8CFD97}" type="datetimeFigureOut">
              <a:rPr lang="en-US"/>
              <a:pPr>
                <a:defRPr/>
              </a:pPr>
              <a:t>2/5/2023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E5963-A734-41BC-AA0D-B9A5AB8E1C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436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600328" y="28204162"/>
            <a:ext cx="27980640" cy="8717279"/>
          </a:xfrm>
        </p:spPr>
        <p:txBody>
          <a:bodyPr anchor="t"/>
          <a:lstStyle>
            <a:lvl1pPr algn="l">
              <a:defRPr sz="192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600328" y="18602969"/>
            <a:ext cx="27980640" cy="9601195"/>
          </a:xfrm>
        </p:spPr>
        <p:txBody>
          <a:bodyPr anchor="b"/>
          <a:lstStyle>
            <a:lvl1pPr marL="0" indent="0">
              <a:buNone/>
              <a:defRPr sz="9700">
                <a:solidFill>
                  <a:schemeClr val="tx1">
                    <a:tint val="75000"/>
                  </a:schemeClr>
                </a:solidFill>
              </a:defRPr>
            </a:lvl1pPr>
            <a:lvl2pPr marL="2194526" indent="0">
              <a:buNone/>
              <a:defRPr sz="8700">
                <a:solidFill>
                  <a:schemeClr val="tx1">
                    <a:tint val="75000"/>
                  </a:schemeClr>
                </a:solidFill>
              </a:defRPr>
            </a:lvl2pPr>
            <a:lvl3pPr marL="4389051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3pPr>
            <a:lvl4pPr marL="6583577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4pPr>
            <a:lvl5pPr marL="8778103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5pPr>
            <a:lvl6pPr marL="10972629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6pPr>
            <a:lvl7pPr marL="13167154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7pPr>
            <a:lvl8pPr marL="153616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8pPr>
            <a:lvl9pPr marL="17556206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039B50-8D85-4452-AD68-A7FDF565A891}" type="datetimeFigureOut">
              <a:rPr lang="en-US"/>
              <a:pPr>
                <a:defRPr/>
              </a:pPr>
              <a:t>2/5/2023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77E2F9-E282-416A-A24A-E50115332F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803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234444" y="13655043"/>
            <a:ext cx="10835640" cy="38618165"/>
          </a:xfrm>
        </p:spPr>
        <p:txBody>
          <a:bodyPr/>
          <a:lstStyle>
            <a:lvl1pPr>
              <a:defRPr sz="13500"/>
            </a:lvl1pPr>
            <a:lvl2pPr>
              <a:defRPr sz="11500"/>
            </a:lvl2pPr>
            <a:lvl3pPr>
              <a:defRPr sz="9700"/>
            </a:lvl3pPr>
            <a:lvl4pPr>
              <a:defRPr sz="8700"/>
            </a:lvl4pPr>
            <a:lvl5pPr>
              <a:defRPr sz="8700"/>
            </a:lvl5pPr>
            <a:lvl6pPr>
              <a:defRPr sz="8700"/>
            </a:lvl6pPr>
            <a:lvl7pPr>
              <a:defRPr sz="8700"/>
            </a:lvl7pPr>
            <a:lvl8pPr>
              <a:defRPr sz="8700"/>
            </a:lvl8pPr>
            <a:lvl9pPr>
              <a:defRPr sz="87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2618722" y="13655043"/>
            <a:ext cx="10835640" cy="38618165"/>
          </a:xfrm>
        </p:spPr>
        <p:txBody>
          <a:bodyPr/>
          <a:lstStyle>
            <a:lvl1pPr>
              <a:defRPr sz="13500"/>
            </a:lvl1pPr>
            <a:lvl2pPr>
              <a:defRPr sz="11500"/>
            </a:lvl2pPr>
            <a:lvl3pPr>
              <a:defRPr sz="9700"/>
            </a:lvl3pPr>
            <a:lvl4pPr>
              <a:defRPr sz="8700"/>
            </a:lvl4pPr>
            <a:lvl5pPr>
              <a:defRPr sz="8700"/>
            </a:lvl5pPr>
            <a:lvl6pPr>
              <a:defRPr sz="8700"/>
            </a:lvl6pPr>
            <a:lvl7pPr>
              <a:defRPr sz="8700"/>
            </a:lvl7pPr>
            <a:lvl8pPr>
              <a:defRPr sz="8700"/>
            </a:lvl8pPr>
            <a:lvl9pPr>
              <a:defRPr sz="87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B784BF-77B2-45DF-9128-33151E3F582C}" type="datetimeFigureOut">
              <a:rPr lang="en-US"/>
              <a:pPr>
                <a:defRPr/>
              </a:pPr>
              <a:t>2/5/2023</a:t>
            </a:fld>
            <a:endParaRPr 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36B898-17D0-4202-83C6-0087FEB42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221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645920" y="1757684"/>
            <a:ext cx="29626560" cy="73152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645923" y="9824723"/>
            <a:ext cx="14544677" cy="4094476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26" indent="0">
              <a:buNone/>
              <a:defRPr sz="9700" b="1"/>
            </a:lvl2pPr>
            <a:lvl3pPr marL="4389051" indent="0">
              <a:buNone/>
              <a:defRPr sz="8700" b="1"/>
            </a:lvl3pPr>
            <a:lvl4pPr marL="6583577" indent="0">
              <a:buNone/>
              <a:defRPr sz="7700" b="1"/>
            </a:lvl4pPr>
            <a:lvl5pPr marL="8778103" indent="0">
              <a:buNone/>
              <a:defRPr sz="7700" b="1"/>
            </a:lvl5pPr>
            <a:lvl6pPr marL="10972629" indent="0">
              <a:buNone/>
              <a:defRPr sz="7700" b="1"/>
            </a:lvl6pPr>
            <a:lvl7pPr marL="13167154" indent="0">
              <a:buNone/>
              <a:defRPr sz="7700" b="1"/>
            </a:lvl7pPr>
            <a:lvl8pPr marL="15361680" indent="0">
              <a:buNone/>
              <a:defRPr sz="7700" b="1"/>
            </a:lvl8pPr>
            <a:lvl9pPr marL="17556206" indent="0">
              <a:buNone/>
              <a:defRPr sz="77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645923" y="13919198"/>
            <a:ext cx="14544677" cy="25288243"/>
          </a:xfrm>
        </p:spPr>
        <p:txBody>
          <a:bodyPr/>
          <a:lstStyle>
            <a:lvl1pPr>
              <a:defRPr sz="11500"/>
            </a:lvl1pPr>
            <a:lvl2pPr>
              <a:defRPr sz="9700"/>
            </a:lvl2pPr>
            <a:lvl3pPr>
              <a:defRPr sz="87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6722095" y="9824723"/>
            <a:ext cx="14550389" cy="4094476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26" indent="0">
              <a:buNone/>
              <a:defRPr sz="9700" b="1"/>
            </a:lvl2pPr>
            <a:lvl3pPr marL="4389051" indent="0">
              <a:buNone/>
              <a:defRPr sz="8700" b="1"/>
            </a:lvl3pPr>
            <a:lvl4pPr marL="6583577" indent="0">
              <a:buNone/>
              <a:defRPr sz="7700" b="1"/>
            </a:lvl4pPr>
            <a:lvl5pPr marL="8778103" indent="0">
              <a:buNone/>
              <a:defRPr sz="7700" b="1"/>
            </a:lvl5pPr>
            <a:lvl6pPr marL="10972629" indent="0">
              <a:buNone/>
              <a:defRPr sz="7700" b="1"/>
            </a:lvl6pPr>
            <a:lvl7pPr marL="13167154" indent="0">
              <a:buNone/>
              <a:defRPr sz="7700" b="1"/>
            </a:lvl7pPr>
            <a:lvl8pPr marL="15361680" indent="0">
              <a:buNone/>
              <a:defRPr sz="7700" b="1"/>
            </a:lvl8pPr>
            <a:lvl9pPr marL="17556206" indent="0">
              <a:buNone/>
              <a:defRPr sz="77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6722095" y="13919198"/>
            <a:ext cx="14550389" cy="25288243"/>
          </a:xfrm>
        </p:spPr>
        <p:txBody>
          <a:bodyPr/>
          <a:lstStyle>
            <a:lvl1pPr>
              <a:defRPr sz="11500"/>
            </a:lvl1pPr>
            <a:lvl2pPr>
              <a:defRPr sz="9700"/>
            </a:lvl2pPr>
            <a:lvl3pPr>
              <a:defRPr sz="87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29123-4BA0-45A9-9513-8CAB68422C09}" type="datetimeFigureOut">
              <a:rPr lang="en-US"/>
              <a:pPr>
                <a:defRPr/>
              </a:pPr>
              <a:t>2/5/2023</a:t>
            </a:fld>
            <a:endParaRPr 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C188E1-394E-478D-BAA4-876CDB8BFC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572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D97FD7-5CD5-4D53-AEB6-F30B19BE197B}" type="datetimeFigureOut">
              <a:rPr lang="en-US"/>
              <a:pPr>
                <a:defRPr/>
              </a:pPr>
              <a:t>2/5/2023</a:t>
            </a:fld>
            <a:endParaRPr 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92AEE9-B5F3-4D2B-9DD4-668EB98B3C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990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57C1EC-5E2D-4E22-B74F-8403DC6049C7}" type="datetimeFigureOut">
              <a:rPr lang="en-US"/>
              <a:pPr>
                <a:defRPr/>
              </a:pPr>
              <a:t>2/5/2023</a:t>
            </a:fld>
            <a:endParaRPr 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B1D4A7-3F1D-4516-9457-1DE521463C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704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645923" y="1747522"/>
            <a:ext cx="10829928" cy="7437120"/>
          </a:xfrm>
        </p:spPr>
        <p:txBody>
          <a:bodyPr anchor="b"/>
          <a:lstStyle>
            <a:lvl1pPr algn="l">
              <a:defRPr sz="97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2870182" y="1747524"/>
            <a:ext cx="18402302" cy="37459925"/>
          </a:xfrm>
        </p:spPr>
        <p:txBody>
          <a:bodyPr/>
          <a:lstStyle>
            <a:lvl1pPr>
              <a:defRPr sz="15400"/>
            </a:lvl1pPr>
            <a:lvl2pPr>
              <a:defRPr sz="13500"/>
            </a:lvl2pPr>
            <a:lvl3pPr>
              <a:defRPr sz="11500"/>
            </a:lvl3pPr>
            <a:lvl4pPr>
              <a:defRPr sz="9700"/>
            </a:lvl4pPr>
            <a:lvl5pPr>
              <a:defRPr sz="9700"/>
            </a:lvl5pPr>
            <a:lvl6pPr>
              <a:defRPr sz="9700"/>
            </a:lvl6pPr>
            <a:lvl7pPr>
              <a:defRPr sz="9700"/>
            </a:lvl7pPr>
            <a:lvl8pPr>
              <a:defRPr sz="9700"/>
            </a:lvl8pPr>
            <a:lvl9pPr>
              <a:defRPr sz="97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645923" y="9184643"/>
            <a:ext cx="10829928" cy="30022805"/>
          </a:xfrm>
        </p:spPr>
        <p:txBody>
          <a:bodyPr/>
          <a:lstStyle>
            <a:lvl1pPr marL="0" indent="0">
              <a:buNone/>
              <a:defRPr sz="6700"/>
            </a:lvl1pPr>
            <a:lvl2pPr marL="2194526" indent="0">
              <a:buNone/>
              <a:defRPr sz="5800"/>
            </a:lvl2pPr>
            <a:lvl3pPr marL="4389051" indent="0">
              <a:buNone/>
              <a:defRPr sz="4800"/>
            </a:lvl3pPr>
            <a:lvl4pPr marL="6583577" indent="0">
              <a:buNone/>
              <a:defRPr sz="4300"/>
            </a:lvl4pPr>
            <a:lvl5pPr marL="8778103" indent="0">
              <a:buNone/>
              <a:defRPr sz="4300"/>
            </a:lvl5pPr>
            <a:lvl6pPr marL="10972629" indent="0">
              <a:buNone/>
              <a:defRPr sz="4300"/>
            </a:lvl6pPr>
            <a:lvl7pPr marL="13167154" indent="0">
              <a:buNone/>
              <a:defRPr sz="4300"/>
            </a:lvl7pPr>
            <a:lvl8pPr marL="15361680" indent="0">
              <a:buNone/>
              <a:defRPr sz="4300"/>
            </a:lvl8pPr>
            <a:lvl9pPr marL="17556206" indent="0">
              <a:buNone/>
              <a:defRPr sz="43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B80D99-B16D-4096-95F8-EB207E8BA530}" type="datetimeFigureOut">
              <a:rPr lang="en-US"/>
              <a:pPr>
                <a:defRPr/>
              </a:pPr>
              <a:t>2/5/2023</a:t>
            </a:fld>
            <a:endParaRPr 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0E35FA-F28D-447B-9F08-755B5DA0BE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374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52236" y="30723843"/>
            <a:ext cx="19751040" cy="3627124"/>
          </a:xfrm>
        </p:spPr>
        <p:txBody>
          <a:bodyPr anchor="b"/>
          <a:lstStyle>
            <a:lvl1pPr algn="l">
              <a:defRPr sz="97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6452236" y="3921759"/>
            <a:ext cx="19751040" cy="26334720"/>
          </a:xfrm>
        </p:spPr>
        <p:txBody>
          <a:bodyPr rtlCol="0">
            <a:normAutofit/>
          </a:bodyPr>
          <a:lstStyle>
            <a:lvl1pPr marL="0" indent="0">
              <a:buNone/>
              <a:defRPr sz="15400"/>
            </a:lvl1pPr>
            <a:lvl2pPr marL="2194526" indent="0">
              <a:buNone/>
              <a:defRPr sz="13500"/>
            </a:lvl2pPr>
            <a:lvl3pPr marL="4389051" indent="0">
              <a:buNone/>
              <a:defRPr sz="11500"/>
            </a:lvl3pPr>
            <a:lvl4pPr marL="6583577" indent="0">
              <a:buNone/>
              <a:defRPr sz="9700"/>
            </a:lvl4pPr>
            <a:lvl5pPr marL="8778103" indent="0">
              <a:buNone/>
              <a:defRPr sz="9700"/>
            </a:lvl5pPr>
            <a:lvl6pPr marL="10972629" indent="0">
              <a:buNone/>
              <a:defRPr sz="9700"/>
            </a:lvl6pPr>
            <a:lvl7pPr marL="13167154" indent="0">
              <a:buNone/>
              <a:defRPr sz="9700"/>
            </a:lvl7pPr>
            <a:lvl8pPr marL="15361680" indent="0">
              <a:buNone/>
              <a:defRPr sz="9700"/>
            </a:lvl8pPr>
            <a:lvl9pPr marL="17556206" indent="0">
              <a:buNone/>
              <a:defRPr sz="97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452236" y="34350967"/>
            <a:ext cx="19751040" cy="5151116"/>
          </a:xfrm>
        </p:spPr>
        <p:txBody>
          <a:bodyPr/>
          <a:lstStyle>
            <a:lvl1pPr marL="0" indent="0">
              <a:buNone/>
              <a:defRPr sz="6700"/>
            </a:lvl1pPr>
            <a:lvl2pPr marL="2194526" indent="0">
              <a:buNone/>
              <a:defRPr sz="5800"/>
            </a:lvl2pPr>
            <a:lvl3pPr marL="4389051" indent="0">
              <a:buNone/>
              <a:defRPr sz="4800"/>
            </a:lvl3pPr>
            <a:lvl4pPr marL="6583577" indent="0">
              <a:buNone/>
              <a:defRPr sz="4300"/>
            </a:lvl4pPr>
            <a:lvl5pPr marL="8778103" indent="0">
              <a:buNone/>
              <a:defRPr sz="4300"/>
            </a:lvl5pPr>
            <a:lvl6pPr marL="10972629" indent="0">
              <a:buNone/>
              <a:defRPr sz="4300"/>
            </a:lvl6pPr>
            <a:lvl7pPr marL="13167154" indent="0">
              <a:buNone/>
              <a:defRPr sz="4300"/>
            </a:lvl7pPr>
            <a:lvl8pPr marL="15361680" indent="0">
              <a:buNone/>
              <a:defRPr sz="4300"/>
            </a:lvl8pPr>
            <a:lvl9pPr marL="17556206" indent="0">
              <a:buNone/>
              <a:defRPr sz="43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A488DD-64DA-453C-920F-62B6E977820D}" type="datetimeFigureOut">
              <a:rPr lang="en-US"/>
              <a:pPr>
                <a:defRPr/>
              </a:pPr>
              <a:t>2/5/2023</a:t>
            </a:fld>
            <a:endParaRPr 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30CCDE-4779-4109-9E16-AA002947BA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167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1644953" y="1756767"/>
            <a:ext cx="29628495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8905" tIns="219453" rIns="438905" bIns="21945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1644953" y="10241711"/>
            <a:ext cx="29628495" cy="2896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8905" tIns="219453" rIns="438905" bIns="2194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644953" y="40680856"/>
            <a:ext cx="7682895" cy="2337337"/>
          </a:xfrm>
          <a:prstGeom prst="rect">
            <a:avLst/>
          </a:prstGeom>
        </p:spPr>
        <p:txBody>
          <a:bodyPr vert="horz" lIns="438905" tIns="219453" rIns="438905" bIns="219453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58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C64E248-272F-4045-A596-8E353AC6DA48}" type="datetimeFigureOut">
              <a:rPr lang="en-US"/>
              <a:pPr>
                <a:defRPr/>
              </a:pPr>
              <a:t>2/5/2023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11246154" y="40680856"/>
            <a:ext cx="10426095" cy="2337337"/>
          </a:xfrm>
          <a:prstGeom prst="rect">
            <a:avLst/>
          </a:prstGeom>
        </p:spPr>
        <p:txBody>
          <a:bodyPr vert="horz" lIns="438905" tIns="219453" rIns="438905" bIns="219453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58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23590553" y="40680856"/>
            <a:ext cx="7682895" cy="2337337"/>
          </a:xfrm>
          <a:prstGeom prst="rect">
            <a:avLst/>
          </a:prstGeom>
        </p:spPr>
        <p:txBody>
          <a:bodyPr vert="horz" lIns="438905" tIns="219453" rIns="438905" bIns="219453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58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6981611-CDCB-42F8-AF4F-7F200D87CC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89051" rtl="0" fontAlgn="base">
        <a:spcBef>
          <a:spcPct val="0"/>
        </a:spcBef>
        <a:spcAft>
          <a:spcPct val="0"/>
        </a:spcAft>
        <a:defRPr sz="21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389051" rtl="0" fontAlgn="base">
        <a:spcBef>
          <a:spcPct val="0"/>
        </a:spcBef>
        <a:spcAft>
          <a:spcPct val="0"/>
        </a:spcAft>
        <a:defRPr sz="21200">
          <a:solidFill>
            <a:schemeClr val="tx1"/>
          </a:solidFill>
          <a:latin typeface="Calibri" pitchFamily="34" charset="0"/>
        </a:defRPr>
      </a:lvl2pPr>
      <a:lvl3pPr algn="ctr" defTabSz="4389051" rtl="0" fontAlgn="base">
        <a:spcBef>
          <a:spcPct val="0"/>
        </a:spcBef>
        <a:spcAft>
          <a:spcPct val="0"/>
        </a:spcAft>
        <a:defRPr sz="21200">
          <a:solidFill>
            <a:schemeClr val="tx1"/>
          </a:solidFill>
          <a:latin typeface="Calibri" pitchFamily="34" charset="0"/>
        </a:defRPr>
      </a:lvl3pPr>
      <a:lvl4pPr algn="ctr" defTabSz="4389051" rtl="0" fontAlgn="base">
        <a:spcBef>
          <a:spcPct val="0"/>
        </a:spcBef>
        <a:spcAft>
          <a:spcPct val="0"/>
        </a:spcAft>
        <a:defRPr sz="21200">
          <a:solidFill>
            <a:schemeClr val="tx1"/>
          </a:solidFill>
          <a:latin typeface="Calibri" pitchFamily="34" charset="0"/>
        </a:defRPr>
      </a:lvl4pPr>
      <a:lvl5pPr algn="ctr" defTabSz="4389051" rtl="0" fontAlgn="base">
        <a:spcBef>
          <a:spcPct val="0"/>
        </a:spcBef>
        <a:spcAft>
          <a:spcPct val="0"/>
        </a:spcAft>
        <a:defRPr sz="21200">
          <a:solidFill>
            <a:schemeClr val="tx1"/>
          </a:solidFill>
          <a:latin typeface="Calibri" pitchFamily="34" charset="0"/>
        </a:defRPr>
      </a:lvl5pPr>
      <a:lvl6pPr marL="650230" algn="ctr" defTabSz="4389051" rtl="0" fontAlgn="base">
        <a:spcBef>
          <a:spcPct val="0"/>
        </a:spcBef>
        <a:spcAft>
          <a:spcPct val="0"/>
        </a:spcAft>
        <a:defRPr sz="21200">
          <a:solidFill>
            <a:schemeClr val="tx1"/>
          </a:solidFill>
          <a:latin typeface="Calibri" pitchFamily="34" charset="0"/>
        </a:defRPr>
      </a:lvl6pPr>
      <a:lvl7pPr marL="1300460" algn="ctr" defTabSz="4389051" rtl="0" fontAlgn="base">
        <a:spcBef>
          <a:spcPct val="0"/>
        </a:spcBef>
        <a:spcAft>
          <a:spcPct val="0"/>
        </a:spcAft>
        <a:defRPr sz="21200">
          <a:solidFill>
            <a:schemeClr val="tx1"/>
          </a:solidFill>
          <a:latin typeface="Calibri" pitchFamily="34" charset="0"/>
        </a:defRPr>
      </a:lvl7pPr>
      <a:lvl8pPr marL="1950690" algn="ctr" defTabSz="4389051" rtl="0" fontAlgn="base">
        <a:spcBef>
          <a:spcPct val="0"/>
        </a:spcBef>
        <a:spcAft>
          <a:spcPct val="0"/>
        </a:spcAft>
        <a:defRPr sz="21200">
          <a:solidFill>
            <a:schemeClr val="tx1"/>
          </a:solidFill>
          <a:latin typeface="Calibri" pitchFamily="34" charset="0"/>
        </a:defRPr>
      </a:lvl8pPr>
      <a:lvl9pPr marL="2600919" algn="ctr" defTabSz="4389051" rtl="0" fontAlgn="base">
        <a:spcBef>
          <a:spcPct val="0"/>
        </a:spcBef>
        <a:spcAft>
          <a:spcPct val="0"/>
        </a:spcAft>
        <a:defRPr sz="21200">
          <a:solidFill>
            <a:schemeClr val="tx1"/>
          </a:solidFill>
          <a:latin typeface="Calibri" pitchFamily="34" charset="0"/>
        </a:defRPr>
      </a:lvl9pPr>
    </p:titleStyle>
    <p:bodyStyle>
      <a:lvl1pPr marL="1645895" indent="-1645895" algn="l" defTabSz="4389051" rtl="0" fontAlgn="base">
        <a:spcBef>
          <a:spcPct val="20000"/>
        </a:spcBef>
        <a:spcAft>
          <a:spcPct val="0"/>
        </a:spcAft>
        <a:buFont typeface="Arial" charset="0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4976" indent="-1370450" algn="l" defTabSz="4389051" rtl="0" fontAlgn="base">
        <a:spcBef>
          <a:spcPct val="20000"/>
        </a:spcBef>
        <a:spcAft>
          <a:spcPct val="0"/>
        </a:spcAft>
        <a:buFont typeface="Arial" charset="0"/>
        <a:buChar char="–"/>
        <a:defRPr sz="135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314" indent="-1097263" algn="l" defTabSz="4389051" rtl="0" fontAlgn="base">
        <a:spcBef>
          <a:spcPct val="20000"/>
        </a:spcBef>
        <a:spcAft>
          <a:spcPct val="0"/>
        </a:spcAft>
        <a:buFont typeface="Arial" charset="0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840" indent="-1097263" algn="l" defTabSz="4389051" rtl="0" fontAlgn="base">
        <a:spcBef>
          <a:spcPct val="20000"/>
        </a:spcBef>
        <a:spcAft>
          <a:spcPct val="0"/>
        </a:spcAft>
        <a:buFont typeface="Arial" charset="0"/>
        <a:buChar char="–"/>
        <a:defRPr sz="97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366" indent="-1097263" algn="l" defTabSz="4389051" rtl="0" fontAlgn="base">
        <a:spcBef>
          <a:spcPct val="20000"/>
        </a:spcBef>
        <a:spcAft>
          <a:spcPct val="0"/>
        </a:spcAft>
        <a:buFont typeface="Arial" charset="0"/>
        <a:buChar char="»"/>
        <a:defRPr sz="9700" kern="1200">
          <a:solidFill>
            <a:schemeClr val="tx1"/>
          </a:solidFill>
          <a:latin typeface="+mn-lt"/>
          <a:ea typeface="+mn-ea"/>
          <a:cs typeface="+mn-cs"/>
        </a:defRPr>
      </a:lvl5pPr>
      <a:lvl6pPr marL="12069891" indent="-1097263" algn="l" defTabSz="4389051" rtl="0" eaLnBrk="1" latinLnBrk="0" hangingPunct="1">
        <a:spcBef>
          <a:spcPct val="20000"/>
        </a:spcBef>
        <a:buFont typeface="Arial" pitchFamily="34" charset="0"/>
        <a:buChar char="•"/>
        <a:defRPr sz="97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417" indent="-1097263" algn="l" defTabSz="4389051" rtl="0" eaLnBrk="1" latinLnBrk="0" hangingPunct="1">
        <a:spcBef>
          <a:spcPct val="20000"/>
        </a:spcBef>
        <a:buFont typeface="Arial" pitchFamily="34" charset="0"/>
        <a:buChar char="•"/>
        <a:defRPr sz="97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8943" indent="-1097263" algn="l" defTabSz="4389051" rtl="0" eaLnBrk="1" latinLnBrk="0" hangingPunct="1">
        <a:spcBef>
          <a:spcPct val="20000"/>
        </a:spcBef>
        <a:buFont typeface="Arial" pitchFamily="34" charset="0"/>
        <a:buChar char="•"/>
        <a:defRPr sz="97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469" indent="-1097263" algn="l" defTabSz="4389051" rtl="0" eaLnBrk="1" latinLnBrk="0" hangingPunct="1">
        <a:spcBef>
          <a:spcPct val="20000"/>
        </a:spcBef>
        <a:buFont typeface="Arial" pitchFamily="34" charset="0"/>
        <a:buChar char="•"/>
        <a:defRPr sz="9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051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26" algn="l" defTabSz="4389051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051" algn="l" defTabSz="4389051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577" algn="l" defTabSz="4389051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103" algn="l" defTabSz="4389051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629" algn="l" defTabSz="4389051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154" algn="l" defTabSz="4389051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680" algn="l" defTabSz="4389051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206" algn="l" defTabSz="4389051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gif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835723" y="6472528"/>
            <a:ext cx="31256515" cy="12823235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6185" tIns="208093" rIns="416185" bIns="208093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51" name="Text Box 5"/>
          <p:cNvSpPr txBox="1">
            <a:spLocks noChangeArrowheads="1"/>
          </p:cNvSpPr>
          <p:nvPr/>
        </p:nvSpPr>
        <p:spPr bwMode="auto">
          <a:xfrm>
            <a:off x="0" y="447715"/>
            <a:ext cx="32918400" cy="25597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16185" tIns="208093" rIns="416185" bIns="208093" anchor="ctr"/>
          <a:lstStyle>
            <a:lvl1pPr defTabSz="13041313">
              <a:defRPr sz="61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13041313">
              <a:defRPr sz="61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13041313">
              <a:defRPr sz="61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13041313">
              <a:defRPr sz="61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13041313">
              <a:defRPr sz="61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13041313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13041313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13041313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13041313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8800" b="1" dirty="0" err="1"/>
              <a:t>ParaRC</a:t>
            </a:r>
            <a:r>
              <a:rPr lang="en-US" sz="8800" b="1" dirty="0"/>
              <a:t>: Embracing Sub-Packetization for </a:t>
            </a:r>
          </a:p>
          <a:p>
            <a:pPr algn="ctr"/>
            <a:r>
              <a:rPr lang="en-US" sz="8800" b="1" dirty="0"/>
              <a:t>Repair Parallelization in MSR-Coded Storage </a:t>
            </a:r>
          </a:p>
        </p:txBody>
      </p:sp>
      <p:sp>
        <p:nvSpPr>
          <p:cNvPr id="2052" name="Text Box 7"/>
          <p:cNvSpPr txBox="1">
            <a:spLocks noChangeArrowheads="1"/>
          </p:cNvSpPr>
          <p:nvPr/>
        </p:nvSpPr>
        <p:spPr bwMode="auto">
          <a:xfrm>
            <a:off x="0" y="3319935"/>
            <a:ext cx="32918400" cy="2999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16185" tIns="208093" rIns="416185" bIns="208093"/>
          <a:lstStyle>
            <a:lvl1pPr defTabSz="13041313">
              <a:defRPr sz="61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13041313">
              <a:defRPr sz="61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13041313">
              <a:defRPr sz="61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13041313">
              <a:defRPr sz="61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13041313">
              <a:defRPr sz="61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13041313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13041313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13041313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13041313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5400" b="1" dirty="0"/>
              <a:t>Xiaolu Li</a:t>
            </a:r>
            <a:r>
              <a:rPr lang="en-US" sz="5400" b="1" baseline="30000" dirty="0"/>
              <a:t>†</a:t>
            </a:r>
            <a:r>
              <a:rPr lang="en-US" sz="5400" b="1" dirty="0"/>
              <a:t>, </a:t>
            </a:r>
            <a:r>
              <a:rPr lang="en-US" sz="5400" b="1" dirty="0" err="1"/>
              <a:t>Keyun</a:t>
            </a:r>
            <a:r>
              <a:rPr lang="en-US" sz="5400" b="1" dirty="0"/>
              <a:t> Cheng</a:t>
            </a:r>
            <a:r>
              <a:rPr lang="en-US" altLang="zh-CN" sz="5400" b="1" baseline="30000" dirty="0"/>
              <a:t> ‡</a:t>
            </a:r>
            <a:r>
              <a:rPr lang="en-US" sz="5400" b="1" dirty="0"/>
              <a:t>, </a:t>
            </a:r>
            <a:r>
              <a:rPr lang="en-US" sz="5400" b="1" dirty="0" err="1"/>
              <a:t>Kaicheng</a:t>
            </a:r>
            <a:r>
              <a:rPr lang="en-US" sz="5400" b="1" dirty="0"/>
              <a:t> Tang</a:t>
            </a:r>
            <a:r>
              <a:rPr lang="en-US" altLang="zh-CN" sz="5400" b="1" baseline="30000" dirty="0"/>
              <a:t> ‡</a:t>
            </a:r>
            <a:r>
              <a:rPr lang="en-US" sz="5400" b="1" dirty="0"/>
              <a:t>, Patrick P. C. Lee</a:t>
            </a:r>
            <a:r>
              <a:rPr lang="en-US" altLang="zh-CN" sz="5400" b="1" baseline="30000" dirty="0"/>
              <a:t> ‡ </a:t>
            </a:r>
            <a:r>
              <a:rPr lang="en-US" sz="5400" b="1" dirty="0"/>
              <a:t>, </a:t>
            </a:r>
            <a:r>
              <a:rPr lang="en-US" sz="5400" b="1" dirty="0" err="1"/>
              <a:t>YuchongHu</a:t>
            </a:r>
            <a:r>
              <a:rPr lang="en-US" altLang="zh-CN" sz="5400" b="1" baseline="30000" dirty="0"/>
              <a:t>†</a:t>
            </a:r>
            <a:r>
              <a:rPr lang="en-US" sz="5400" b="1" dirty="0"/>
              <a:t>, Dan Feng</a:t>
            </a:r>
            <a:r>
              <a:rPr lang="en-US" altLang="zh-CN" sz="5400" b="1" baseline="30000" dirty="0"/>
              <a:t>†</a:t>
            </a:r>
            <a:r>
              <a:rPr lang="en-US" sz="5400" b="1" dirty="0"/>
              <a:t>, </a:t>
            </a:r>
            <a:r>
              <a:rPr lang="en-US" sz="5400" b="1" dirty="0" err="1"/>
              <a:t>Jie</a:t>
            </a:r>
            <a:r>
              <a:rPr lang="en-US" sz="5400" b="1" dirty="0"/>
              <a:t> Li</a:t>
            </a:r>
            <a:r>
              <a:rPr lang="en-US" altLang="zh-CN" sz="5400" b="1" baseline="30000" dirty="0"/>
              <a:t>*</a:t>
            </a:r>
            <a:r>
              <a:rPr lang="en-US" sz="5400" b="1" dirty="0"/>
              <a:t>, Ting-</a:t>
            </a:r>
            <a:r>
              <a:rPr lang="en-US" sz="5400" b="1" dirty="0" err="1"/>
              <a:t>yi</a:t>
            </a:r>
            <a:r>
              <a:rPr lang="en-US" sz="5400" b="1" dirty="0"/>
              <a:t> Wu</a:t>
            </a:r>
            <a:r>
              <a:rPr lang="en-US" sz="5400" b="1" baseline="30000" dirty="0"/>
              <a:t>*</a:t>
            </a:r>
          </a:p>
          <a:p>
            <a:pPr algn="ctr"/>
            <a:r>
              <a:rPr lang="en-US" altLang="zh-CN" sz="5400" b="1" dirty="0"/>
              <a:t>Huazhong University of Science and Technology</a:t>
            </a:r>
            <a:r>
              <a:rPr lang="en-US" sz="5400" b="1" baseline="30000" dirty="0"/>
              <a:t>†</a:t>
            </a:r>
            <a:r>
              <a:rPr lang="en-US" sz="5400" b="1" dirty="0"/>
              <a:t>, </a:t>
            </a:r>
            <a:r>
              <a:rPr lang="en-US" altLang="zh-CN" sz="5400" b="1" dirty="0"/>
              <a:t>Chinese University of Hong Kong</a:t>
            </a:r>
            <a:r>
              <a:rPr lang="en-US" sz="5400" b="1" baseline="30000" dirty="0"/>
              <a:t>‡</a:t>
            </a:r>
            <a:r>
              <a:rPr lang="en-US" sz="5400" b="1" dirty="0"/>
              <a:t>, Huawei Technologies</a:t>
            </a:r>
            <a:r>
              <a:rPr lang="en-US" sz="5400" b="1" baseline="30000" dirty="0"/>
              <a:t>*</a:t>
            </a:r>
            <a:br>
              <a:rPr lang="en-US" sz="5400" b="1" dirty="0"/>
            </a:br>
            <a:r>
              <a:rPr lang="en-US" sz="5400" b="1" dirty="0"/>
              <a:t>Source code:</a:t>
            </a:r>
            <a:r>
              <a:rPr lang="en-US" sz="5400" b="1" dirty="0">
                <a:solidFill>
                  <a:srgbClr val="FF0000"/>
                </a:solidFill>
              </a:rPr>
              <a:t> http://adslab.cse.cuhk.edu.hk/software/pararc/ </a:t>
            </a:r>
          </a:p>
        </p:txBody>
      </p:sp>
      <p:sp>
        <p:nvSpPr>
          <p:cNvPr id="22" name="矩形 21"/>
          <p:cNvSpPr/>
          <p:nvPr/>
        </p:nvSpPr>
        <p:spPr>
          <a:xfrm>
            <a:off x="834570" y="19295763"/>
            <a:ext cx="31257668" cy="9562603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6185" tIns="208093" rIns="416185" bIns="208093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" name="矩形 23"/>
          <p:cNvSpPr/>
          <p:nvPr/>
        </p:nvSpPr>
        <p:spPr>
          <a:xfrm>
            <a:off x="832359" y="36584299"/>
            <a:ext cx="31259879" cy="6810518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6185" tIns="208093" rIns="416185" bIns="208093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5" name="TextBox 13"/>
          <p:cNvSpPr txBox="1">
            <a:spLocks noChangeArrowheads="1"/>
          </p:cNvSpPr>
          <p:nvPr/>
        </p:nvSpPr>
        <p:spPr bwMode="auto">
          <a:xfrm>
            <a:off x="833463" y="19281304"/>
            <a:ext cx="5338921" cy="1502880"/>
          </a:xfrm>
          <a:prstGeom prst="rect">
            <a:avLst/>
          </a:prstGeom>
          <a:solidFill>
            <a:srgbClr val="0070C0"/>
          </a:solidFill>
          <a:ln w="6350">
            <a:solidFill>
              <a:schemeClr val="tx1"/>
            </a:solidFill>
          </a:ln>
        </p:spPr>
        <p:txBody>
          <a:bodyPr wrap="square" lIns="416185" tIns="208093" rIns="416185" bIns="208093" anchor="ctr">
            <a:noAutofit/>
          </a:bodyPr>
          <a:lstStyle>
            <a:lvl1pPr>
              <a:defRPr sz="61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61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8000" b="1" dirty="0">
                <a:solidFill>
                  <a:schemeClr val="bg1"/>
                </a:solidFill>
              </a:rPr>
              <a:t>Model</a:t>
            </a:r>
          </a:p>
        </p:txBody>
      </p:sp>
      <p:pic>
        <p:nvPicPr>
          <p:cNvPr id="16" name="图片 15">
            <a:extLst>
              <a:ext uri="{FF2B5EF4-FFF2-40B4-BE49-F238E27FC236}">
                <a16:creationId xmlns:a16="http://schemas.microsoft.com/office/drawing/2014/main" id="{CEF81117-F356-45B9-BCF9-F610243F79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3912" y="8698087"/>
            <a:ext cx="4326136" cy="5683354"/>
          </a:xfrm>
          <a:prstGeom prst="rect">
            <a:avLst/>
          </a:prstGeom>
        </p:spPr>
      </p:pic>
      <p:pic>
        <p:nvPicPr>
          <p:cNvPr id="18" name="图片 17">
            <a:extLst>
              <a:ext uri="{FF2B5EF4-FFF2-40B4-BE49-F238E27FC236}">
                <a16:creationId xmlns:a16="http://schemas.microsoft.com/office/drawing/2014/main" id="{9A41B984-FE23-4BB1-8AF1-030A432294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78930" y="9057701"/>
            <a:ext cx="6948022" cy="5522788"/>
          </a:xfrm>
          <a:prstGeom prst="rect">
            <a:avLst/>
          </a:prstGeom>
        </p:spPr>
      </p:pic>
      <p:pic>
        <p:nvPicPr>
          <p:cNvPr id="20" name="图片 19">
            <a:extLst>
              <a:ext uri="{FF2B5EF4-FFF2-40B4-BE49-F238E27FC236}">
                <a16:creationId xmlns:a16="http://schemas.microsoft.com/office/drawing/2014/main" id="{9862EB60-605A-4E70-BF56-C13689222A2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542716" y="9111618"/>
            <a:ext cx="4012828" cy="5409450"/>
          </a:xfrm>
          <a:prstGeom prst="rect">
            <a:avLst/>
          </a:prstGeom>
        </p:spPr>
      </p:pic>
      <p:pic>
        <p:nvPicPr>
          <p:cNvPr id="23" name="图片 22">
            <a:extLst>
              <a:ext uri="{FF2B5EF4-FFF2-40B4-BE49-F238E27FC236}">
                <a16:creationId xmlns:a16="http://schemas.microsoft.com/office/drawing/2014/main" id="{D1D46D49-399B-491F-A0E4-E4A63221D13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734298" y="9017736"/>
            <a:ext cx="10846582" cy="5786188"/>
          </a:xfrm>
          <a:prstGeom prst="rect">
            <a:avLst/>
          </a:prstGeom>
        </p:spPr>
      </p:pic>
      <p:sp>
        <p:nvSpPr>
          <p:cNvPr id="25" name="文本框 24">
            <a:extLst>
              <a:ext uri="{FF2B5EF4-FFF2-40B4-BE49-F238E27FC236}">
                <a16:creationId xmlns:a16="http://schemas.microsoft.com/office/drawing/2014/main" id="{34883EE7-04E1-4AB1-BE9D-FF3CE2D35D09}"/>
              </a:ext>
            </a:extLst>
          </p:cNvPr>
          <p:cNvSpPr txBox="1"/>
          <p:nvPr/>
        </p:nvSpPr>
        <p:spPr>
          <a:xfrm>
            <a:off x="1425114" y="14929540"/>
            <a:ext cx="617710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/>
              <a:t>(4,2) RS; centralized</a:t>
            </a:r>
          </a:p>
          <a:p>
            <a:r>
              <a:rPr lang="en-US" altLang="zh-CN" sz="4000" dirty="0"/>
              <a:t>Repair </a:t>
            </a:r>
            <a:r>
              <a:rPr lang="en-US" altLang="zh-CN" sz="4000" dirty="0" err="1"/>
              <a:t>bw</a:t>
            </a:r>
            <a:r>
              <a:rPr lang="en-US" altLang="zh-CN" sz="4000" dirty="0"/>
              <a:t>: 512 MiB</a:t>
            </a:r>
          </a:p>
          <a:p>
            <a:r>
              <a:rPr lang="en-US" altLang="zh-CN" sz="4000" dirty="0"/>
              <a:t>Max repair load: 512 MiB</a:t>
            </a:r>
          </a:p>
        </p:txBody>
      </p:sp>
      <p:sp>
        <p:nvSpPr>
          <p:cNvPr id="92" name="文本框 91">
            <a:extLst>
              <a:ext uri="{FF2B5EF4-FFF2-40B4-BE49-F238E27FC236}">
                <a16:creationId xmlns:a16="http://schemas.microsoft.com/office/drawing/2014/main" id="{B7A1253A-749D-458A-8A55-E897C6B8DF73}"/>
              </a:ext>
            </a:extLst>
          </p:cNvPr>
          <p:cNvSpPr txBox="1"/>
          <p:nvPr/>
        </p:nvSpPr>
        <p:spPr>
          <a:xfrm>
            <a:off x="8111464" y="14928127"/>
            <a:ext cx="617710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/>
              <a:t>(4,2) Clay; centralized</a:t>
            </a:r>
          </a:p>
          <a:p>
            <a:r>
              <a:rPr lang="en-US" altLang="zh-CN" sz="4000" dirty="0"/>
              <a:t>Repair </a:t>
            </a:r>
            <a:r>
              <a:rPr lang="en-US" altLang="zh-CN" sz="4000" dirty="0" err="1"/>
              <a:t>bw</a:t>
            </a:r>
            <a:r>
              <a:rPr lang="en-US" altLang="zh-CN" sz="4000" dirty="0"/>
              <a:t>: 384 MiB</a:t>
            </a:r>
          </a:p>
          <a:p>
            <a:r>
              <a:rPr lang="en-US" altLang="zh-CN" sz="4000" dirty="0"/>
              <a:t>Max repair load: 384 MiB</a:t>
            </a:r>
            <a:endParaRPr lang="zh-CN" altLang="en-US" sz="4000" dirty="0"/>
          </a:p>
        </p:txBody>
      </p:sp>
      <p:sp>
        <p:nvSpPr>
          <p:cNvPr id="93" name="文本框 92">
            <a:extLst>
              <a:ext uri="{FF2B5EF4-FFF2-40B4-BE49-F238E27FC236}">
                <a16:creationId xmlns:a16="http://schemas.microsoft.com/office/drawing/2014/main" id="{1FB7DA8E-68FF-4CFD-978F-135C8409A913}"/>
              </a:ext>
            </a:extLst>
          </p:cNvPr>
          <p:cNvSpPr txBox="1"/>
          <p:nvPr/>
        </p:nvSpPr>
        <p:spPr>
          <a:xfrm>
            <a:off x="14940711" y="14897287"/>
            <a:ext cx="630307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/>
              <a:t>(4,2) RS; repair pipelining</a:t>
            </a:r>
          </a:p>
          <a:p>
            <a:r>
              <a:rPr lang="en-US" altLang="zh-CN" sz="4000" dirty="0"/>
              <a:t>Repair </a:t>
            </a:r>
            <a:r>
              <a:rPr lang="en-US" altLang="zh-CN" sz="4000" dirty="0" err="1"/>
              <a:t>bw</a:t>
            </a:r>
            <a:r>
              <a:rPr lang="en-US" altLang="zh-CN" sz="4000" dirty="0"/>
              <a:t>: 512 MiB</a:t>
            </a:r>
          </a:p>
          <a:p>
            <a:r>
              <a:rPr lang="en-US" altLang="zh-CN" sz="4000" dirty="0"/>
              <a:t>Max repair load: 256 MiB</a:t>
            </a:r>
            <a:endParaRPr lang="zh-CN" altLang="en-US" sz="4000" dirty="0"/>
          </a:p>
        </p:txBody>
      </p:sp>
      <p:sp>
        <p:nvSpPr>
          <p:cNvPr id="97" name="文本框 96">
            <a:extLst>
              <a:ext uri="{FF2B5EF4-FFF2-40B4-BE49-F238E27FC236}">
                <a16:creationId xmlns:a16="http://schemas.microsoft.com/office/drawing/2014/main" id="{91A71F04-D1DF-4903-9326-15D9B7A51165}"/>
              </a:ext>
            </a:extLst>
          </p:cNvPr>
          <p:cNvSpPr txBox="1"/>
          <p:nvPr/>
        </p:nvSpPr>
        <p:spPr>
          <a:xfrm>
            <a:off x="23450020" y="14953164"/>
            <a:ext cx="642917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/>
              <a:t>(4,2) Clay; parallel</a:t>
            </a:r>
          </a:p>
          <a:p>
            <a:r>
              <a:rPr lang="en-US" altLang="zh-CN" sz="4000" dirty="0"/>
              <a:t>Repair </a:t>
            </a:r>
            <a:r>
              <a:rPr lang="en-US" altLang="zh-CN" sz="4000" dirty="0" err="1"/>
              <a:t>bw</a:t>
            </a:r>
            <a:r>
              <a:rPr lang="en-US" altLang="zh-CN" sz="4000" dirty="0"/>
              <a:t>: 448 MiB</a:t>
            </a:r>
          </a:p>
          <a:p>
            <a:r>
              <a:rPr lang="en-US" altLang="zh-CN" sz="4000" dirty="0"/>
              <a:t>Max repair load: 320 MiB</a:t>
            </a:r>
            <a:endParaRPr lang="zh-CN" altLang="en-US" sz="4000" dirty="0"/>
          </a:p>
        </p:txBody>
      </p:sp>
      <p:sp>
        <p:nvSpPr>
          <p:cNvPr id="98" name="TextBox 7">
            <a:extLst>
              <a:ext uri="{FF2B5EF4-FFF2-40B4-BE49-F238E27FC236}">
                <a16:creationId xmlns:a16="http://schemas.microsoft.com/office/drawing/2014/main" id="{180627C0-BE59-4E15-B470-D5658B831F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10445" y="6473978"/>
            <a:ext cx="18363604" cy="20822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416185" tIns="208093" rIns="416185" bIns="208093">
            <a:spAutoFit/>
          </a:bodyPr>
          <a:lstStyle>
            <a:lvl1pPr marL="342900" indent="-342900">
              <a:defRPr sz="61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61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812787" lvl="1" indent="-812787">
              <a:buFont typeface="Wingdings" panose="05000000000000000000" pitchFamily="2" charset="2"/>
              <a:buChar char="Ø"/>
            </a:pPr>
            <a:r>
              <a:rPr lang="en-US" sz="5400" b="1" dirty="0">
                <a:solidFill>
                  <a:srgbClr val="FF0000"/>
                </a:solidFill>
              </a:rPr>
              <a:t>Goal</a:t>
            </a:r>
            <a:r>
              <a:rPr lang="en-US" sz="5400" b="1" dirty="0"/>
              <a:t>: Design a parallel repair approach for MSR codes to balance repair bandwidth and maximum repair load</a:t>
            </a:r>
            <a:endParaRPr lang="en-US" sz="5400" dirty="0"/>
          </a:p>
        </p:txBody>
      </p:sp>
      <p:pic>
        <p:nvPicPr>
          <p:cNvPr id="27" name="图片 26">
            <a:extLst>
              <a:ext uri="{FF2B5EF4-FFF2-40B4-BE49-F238E27FC236}">
                <a16:creationId xmlns:a16="http://schemas.microsoft.com/office/drawing/2014/main" id="{783E952C-B12A-4EB9-A37D-EC54F4C44CC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89758" y="22953712"/>
            <a:ext cx="7075110" cy="4766000"/>
          </a:xfrm>
          <a:prstGeom prst="rect">
            <a:avLst/>
          </a:prstGeom>
        </p:spPr>
      </p:pic>
      <p:pic>
        <p:nvPicPr>
          <p:cNvPr id="29" name="图片 28">
            <a:extLst>
              <a:ext uri="{FF2B5EF4-FFF2-40B4-BE49-F238E27FC236}">
                <a16:creationId xmlns:a16="http://schemas.microsoft.com/office/drawing/2014/main" id="{75CAE612-C18E-4CD3-9476-E2CB9588866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531910" y="23274606"/>
            <a:ext cx="3442904" cy="4431634"/>
          </a:xfrm>
          <a:prstGeom prst="rect">
            <a:avLst/>
          </a:prstGeom>
        </p:spPr>
      </p:pic>
      <p:sp>
        <p:nvSpPr>
          <p:cNvPr id="102" name="矩形 101">
            <a:extLst>
              <a:ext uri="{FF2B5EF4-FFF2-40B4-BE49-F238E27FC236}">
                <a16:creationId xmlns:a16="http://schemas.microsoft.com/office/drawing/2014/main" id="{5657E11A-85B1-4432-9030-9438616BC2B3}"/>
              </a:ext>
            </a:extLst>
          </p:cNvPr>
          <p:cNvSpPr/>
          <p:nvPr/>
        </p:nvSpPr>
        <p:spPr>
          <a:xfrm>
            <a:off x="833462" y="28858368"/>
            <a:ext cx="31258776" cy="7689043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6185" tIns="208093" rIns="416185" bIns="208093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4" name="TextBox 13">
            <a:extLst>
              <a:ext uri="{FF2B5EF4-FFF2-40B4-BE49-F238E27FC236}">
                <a16:creationId xmlns:a16="http://schemas.microsoft.com/office/drawing/2014/main" id="{EE974C98-3874-4251-A455-53911A6AEF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3046" y="36551971"/>
            <a:ext cx="6048672" cy="1523421"/>
          </a:xfrm>
          <a:prstGeom prst="rect">
            <a:avLst/>
          </a:prstGeom>
          <a:solidFill>
            <a:srgbClr val="0070C0"/>
          </a:solidFill>
          <a:ln w="6350">
            <a:solidFill>
              <a:schemeClr val="tx1"/>
            </a:solidFill>
          </a:ln>
        </p:spPr>
        <p:txBody>
          <a:bodyPr wrap="square" lIns="416185" tIns="208093" rIns="416185" bIns="208093" anchor="ctr">
            <a:noAutofit/>
          </a:bodyPr>
          <a:lstStyle>
            <a:lvl1pPr>
              <a:defRPr sz="61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61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8000" b="1" dirty="0">
                <a:solidFill>
                  <a:schemeClr val="bg1"/>
                </a:solidFill>
              </a:rPr>
              <a:t>Evaluation</a:t>
            </a:r>
          </a:p>
        </p:txBody>
      </p:sp>
      <p:sp>
        <p:nvSpPr>
          <p:cNvPr id="107" name="文本框 106">
            <a:extLst>
              <a:ext uri="{FF2B5EF4-FFF2-40B4-BE49-F238E27FC236}">
                <a16:creationId xmlns:a16="http://schemas.microsoft.com/office/drawing/2014/main" id="{FDF033D8-F52D-4332-8A1C-BB22C9DDCEC5}"/>
              </a:ext>
            </a:extLst>
          </p:cNvPr>
          <p:cNvSpPr txBox="1"/>
          <p:nvPr/>
        </p:nvSpPr>
        <p:spPr>
          <a:xfrm>
            <a:off x="3495383" y="27761025"/>
            <a:ext cx="26332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dirty="0" err="1"/>
              <a:t>pECDAG</a:t>
            </a:r>
            <a:endParaRPr lang="en-US" altLang="zh-CN" sz="4000" b="1" dirty="0"/>
          </a:p>
        </p:txBody>
      </p:sp>
      <p:sp>
        <p:nvSpPr>
          <p:cNvPr id="108" name="文本框 107">
            <a:extLst>
              <a:ext uri="{FF2B5EF4-FFF2-40B4-BE49-F238E27FC236}">
                <a16:creationId xmlns:a16="http://schemas.microsoft.com/office/drawing/2014/main" id="{4C9BE9ED-D5B7-40CF-8BBC-9A3DEAF7D669}"/>
              </a:ext>
            </a:extLst>
          </p:cNvPr>
          <p:cNvSpPr txBox="1"/>
          <p:nvPr/>
        </p:nvSpPr>
        <p:spPr>
          <a:xfrm>
            <a:off x="9694764" y="27842887"/>
            <a:ext cx="31962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dirty="0"/>
              <a:t>Traffic table</a:t>
            </a:r>
          </a:p>
        </p:txBody>
      </p:sp>
      <p:sp>
        <p:nvSpPr>
          <p:cNvPr id="112" name="TextBox 7">
            <a:extLst>
              <a:ext uri="{FF2B5EF4-FFF2-40B4-BE49-F238E27FC236}">
                <a16:creationId xmlns:a16="http://schemas.microsoft.com/office/drawing/2014/main" id="{3E73ADA0-CACF-49FC-ACC1-E64E21C219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850" y="30376915"/>
            <a:ext cx="20083934" cy="6186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2880" tIns="182880" rIns="182880" bIns="182880">
            <a:spAutoFit/>
          </a:bodyPr>
          <a:lstStyle>
            <a:lvl1pPr marL="342900" indent="-342900">
              <a:defRPr sz="61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61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811213" lvl="1" indent="-811213">
              <a:buFont typeface="Wingdings" panose="05000000000000000000" pitchFamily="2" charset="2"/>
              <a:buChar char="Ø"/>
            </a:pPr>
            <a:r>
              <a:rPr lang="en-US" sz="5400" b="1" dirty="0"/>
              <a:t>Goal:</a:t>
            </a:r>
            <a:r>
              <a:rPr lang="en-US" sz="5400" dirty="0"/>
              <a:t> Finding MLP by brute-force is expensive; instead, we find approximate MLP based on Pareto frontier </a:t>
            </a:r>
            <a:endParaRPr lang="en-US" sz="5400" b="1" dirty="0"/>
          </a:p>
          <a:p>
            <a:pPr marL="811213" lvl="1" indent="-811213">
              <a:buFont typeface="Wingdings" panose="05000000000000000000" pitchFamily="2" charset="2"/>
              <a:buChar char="Ø"/>
            </a:pPr>
            <a:r>
              <a:rPr lang="en-US" sz="5400" dirty="0"/>
              <a:t>1. Initialize with a random </a:t>
            </a:r>
            <a:r>
              <a:rPr lang="en-US" sz="5400" dirty="0" err="1"/>
              <a:t>pECDAG</a:t>
            </a:r>
            <a:r>
              <a:rPr lang="en-US" sz="5400" dirty="0"/>
              <a:t> as a candidate</a:t>
            </a:r>
            <a:endParaRPr lang="en-US" sz="5400" b="1" dirty="0"/>
          </a:p>
          <a:p>
            <a:pPr marL="811213" lvl="1" indent="-811213">
              <a:buFont typeface="Wingdings" panose="05000000000000000000" pitchFamily="2" charset="2"/>
              <a:buChar char="Ø"/>
            </a:pPr>
            <a:r>
              <a:rPr lang="en-US" sz="5400" dirty="0"/>
              <a:t>2. Examine the neighbors of each candidate </a:t>
            </a:r>
            <a:r>
              <a:rPr lang="en-US" sz="5400" dirty="0" err="1"/>
              <a:t>pECDAG</a:t>
            </a:r>
            <a:endParaRPr lang="en-US" sz="5400" dirty="0"/>
          </a:p>
          <a:p>
            <a:pPr marL="811213" lvl="1" indent="-811213">
              <a:buFont typeface="Wingdings" panose="05000000000000000000" pitchFamily="2" charset="2"/>
              <a:buChar char="Ø"/>
            </a:pPr>
            <a:r>
              <a:rPr lang="en-US" altLang="zh-CN" sz="5400" dirty="0"/>
              <a:t>3. Prune a neighbor </a:t>
            </a:r>
            <a:r>
              <a:rPr lang="en-US" altLang="zh-CN" sz="5400" dirty="0" err="1"/>
              <a:t>pECDAG</a:t>
            </a:r>
            <a:r>
              <a:rPr lang="en-US" altLang="zh-CN" sz="5400" dirty="0"/>
              <a:t> with worse solution (Case 1); otherwise, add the neighbor </a:t>
            </a:r>
            <a:r>
              <a:rPr lang="en-US" altLang="zh-CN" sz="5400" dirty="0" err="1"/>
              <a:t>pECDAG</a:t>
            </a:r>
            <a:r>
              <a:rPr lang="en-US" altLang="zh-CN" sz="5400" dirty="0"/>
              <a:t> as a candidate (Cases 2-4)</a:t>
            </a:r>
          </a:p>
          <a:p>
            <a:pPr marL="811213" lvl="1" indent="-811213">
              <a:buFont typeface="Wingdings" panose="05000000000000000000" pitchFamily="2" charset="2"/>
              <a:buChar char="Ø"/>
            </a:pPr>
            <a:r>
              <a:rPr lang="en-US" altLang="zh-CN" sz="5400" dirty="0"/>
              <a:t>4. Repeat Steps 2 and 3</a:t>
            </a:r>
          </a:p>
        </p:txBody>
      </p:sp>
      <p:pic>
        <p:nvPicPr>
          <p:cNvPr id="41" name="图片 40">
            <a:extLst>
              <a:ext uri="{FF2B5EF4-FFF2-40B4-BE49-F238E27FC236}">
                <a16:creationId xmlns:a16="http://schemas.microsoft.com/office/drawing/2014/main" id="{A988ACD5-AE73-4044-BA90-DC53D15ACA6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05471" y="38223256"/>
            <a:ext cx="10247363" cy="4892696"/>
          </a:xfrm>
          <a:prstGeom prst="rect">
            <a:avLst/>
          </a:prstGeom>
        </p:spPr>
      </p:pic>
      <p:pic>
        <p:nvPicPr>
          <p:cNvPr id="42" name="图片 41">
            <a:extLst>
              <a:ext uri="{FF2B5EF4-FFF2-40B4-BE49-F238E27FC236}">
                <a16:creationId xmlns:a16="http://schemas.microsoft.com/office/drawing/2014/main" id="{707DFE6B-7B00-47D0-A2CB-E1C393AD81D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614068" y="38254605"/>
            <a:ext cx="9517540" cy="4789339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FF5787C5-59E4-4C18-8989-9FF139846D4B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77701" y="294738"/>
            <a:ext cx="2784766" cy="2784766"/>
          </a:xfrm>
          <a:prstGeom prst="rect">
            <a:avLst/>
          </a:prstGeom>
        </p:spPr>
      </p:pic>
      <p:sp>
        <p:nvSpPr>
          <p:cNvPr id="45" name="TextBox 7">
            <a:extLst>
              <a:ext uri="{FF2B5EF4-FFF2-40B4-BE49-F238E27FC236}">
                <a16:creationId xmlns:a16="http://schemas.microsoft.com/office/drawing/2014/main" id="{E2A60C27-0647-476A-A82E-629073FFB0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4222" y="17036172"/>
            <a:ext cx="29862602" cy="20822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416185" tIns="208093" rIns="416185" bIns="208093">
            <a:spAutoFit/>
          </a:bodyPr>
          <a:lstStyle>
            <a:lvl1pPr marL="342900" indent="-342900">
              <a:defRPr sz="61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61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812787" lvl="1" indent="-812787">
              <a:buFont typeface="Wingdings" panose="05000000000000000000" pitchFamily="2" charset="2"/>
              <a:buChar char="Ø"/>
            </a:pPr>
            <a:r>
              <a:rPr lang="en-US" sz="5400" b="1" dirty="0"/>
              <a:t>Repair bandwidth</a:t>
            </a:r>
            <a:r>
              <a:rPr lang="en-US" sz="5400" dirty="0"/>
              <a:t>: Amount of traffic transferred over the network</a:t>
            </a:r>
          </a:p>
          <a:p>
            <a:pPr marL="812787" lvl="1" indent="-812787">
              <a:buFont typeface="Wingdings" panose="05000000000000000000" pitchFamily="2" charset="2"/>
              <a:buChar char="Ø"/>
            </a:pPr>
            <a:r>
              <a:rPr lang="en-US" sz="5400" b="1" dirty="0"/>
              <a:t>Maximum repair load</a:t>
            </a:r>
            <a:r>
              <a:rPr lang="en-US" sz="5400" dirty="0"/>
              <a:t>: Maximum amount of traffic that a node sends or receives among all nodes</a:t>
            </a:r>
          </a:p>
        </p:txBody>
      </p:sp>
      <p:sp>
        <p:nvSpPr>
          <p:cNvPr id="47" name="TextBox 13">
            <a:extLst>
              <a:ext uri="{FF2B5EF4-FFF2-40B4-BE49-F238E27FC236}">
                <a16:creationId xmlns:a16="http://schemas.microsoft.com/office/drawing/2014/main" id="{C9266529-280D-4CB1-AF0F-43EDF0FB62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3464" y="6463880"/>
            <a:ext cx="6048672" cy="1823945"/>
          </a:xfrm>
          <a:prstGeom prst="rect">
            <a:avLst/>
          </a:prstGeom>
          <a:solidFill>
            <a:srgbClr val="0070C0"/>
          </a:solidFill>
          <a:ln w="6350">
            <a:solidFill>
              <a:schemeClr val="tx1"/>
            </a:solidFill>
          </a:ln>
        </p:spPr>
        <p:txBody>
          <a:bodyPr wrap="square" lIns="416185" tIns="208093" rIns="416185" bIns="208093" anchor="ctr">
            <a:noAutofit/>
          </a:bodyPr>
          <a:lstStyle>
            <a:lvl1pPr>
              <a:defRPr sz="61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61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8000" b="1" dirty="0">
                <a:solidFill>
                  <a:schemeClr val="bg1"/>
                </a:solidFill>
              </a:rPr>
              <a:t>Motivation</a:t>
            </a:r>
          </a:p>
        </p:txBody>
      </p:sp>
      <p:sp>
        <p:nvSpPr>
          <p:cNvPr id="72" name="TextBox 7"/>
          <p:cNvSpPr txBox="1">
            <a:spLocks noChangeArrowheads="1"/>
          </p:cNvSpPr>
          <p:nvPr/>
        </p:nvSpPr>
        <p:spPr bwMode="auto">
          <a:xfrm>
            <a:off x="5950738" y="19353312"/>
            <a:ext cx="26257496" cy="3744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416185" tIns="208093" rIns="416185" bIns="208093">
            <a:spAutoFit/>
          </a:bodyPr>
          <a:lstStyle>
            <a:lvl1pPr marL="342900" indent="-342900">
              <a:defRPr sz="61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61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812787" lvl="1" indent="-812787">
              <a:buFont typeface="Wingdings" panose="05000000000000000000" pitchFamily="2" charset="2"/>
              <a:buChar char="Ø"/>
            </a:pPr>
            <a:r>
              <a:rPr lang="en-US" sz="5400" b="1" dirty="0" err="1"/>
              <a:t>pECDAG</a:t>
            </a:r>
            <a:r>
              <a:rPr lang="en-US" sz="5400" dirty="0"/>
              <a:t>: A DAG that describes a parallel repair solution</a:t>
            </a:r>
          </a:p>
          <a:p>
            <a:pPr marL="812787" lvl="1" indent="-812787">
              <a:buFont typeface="Wingdings" panose="05000000000000000000" pitchFamily="2" charset="2"/>
              <a:buChar char="Ø"/>
            </a:pPr>
            <a:r>
              <a:rPr lang="en-US" sz="5400" b="1" dirty="0"/>
              <a:t>Traffic table</a:t>
            </a:r>
            <a:r>
              <a:rPr lang="en-US" sz="5400" dirty="0"/>
              <a:t>: Evaluating repair load (in sub-blocks) of each node for a </a:t>
            </a:r>
            <a:r>
              <a:rPr lang="en-US" sz="5400" dirty="0" err="1"/>
              <a:t>pECDAG</a:t>
            </a:r>
            <a:endParaRPr lang="en-US" sz="5400" dirty="0"/>
          </a:p>
          <a:p>
            <a:pPr marL="812787" lvl="1" indent="-812787">
              <a:buFont typeface="Wingdings" panose="05000000000000000000" pitchFamily="2" charset="2"/>
              <a:buChar char="Ø"/>
            </a:pPr>
            <a:r>
              <a:rPr lang="en-US" sz="5400" dirty="0"/>
              <a:t>Trade-off exists between repair bandwidth and maximum repair load</a:t>
            </a:r>
          </a:p>
          <a:p>
            <a:pPr marL="812787" lvl="1" indent="-812787">
              <a:buFont typeface="Wingdings" panose="05000000000000000000" pitchFamily="2" charset="2"/>
              <a:buChar char="Ø"/>
            </a:pPr>
            <a:r>
              <a:rPr lang="en-US" sz="5400" b="1" dirty="0">
                <a:solidFill>
                  <a:srgbClr val="FF0000"/>
                </a:solidFill>
              </a:rPr>
              <a:t>Goal:</a:t>
            </a:r>
            <a:r>
              <a:rPr lang="en-US" sz="5400" dirty="0"/>
              <a:t> Find MLP (minimum maximum repair load point), with minimum repair bandwidth</a:t>
            </a:r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6FB2DD32-6664-4622-BF8B-546E1428C9C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2502537" y="29222154"/>
            <a:ext cx="4109791" cy="3621608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1EAD54CA-7CF0-4A90-B10E-E08BD3D1CEF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6909786" y="29247852"/>
            <a:ext cx="4095029" cy="3622794"/>
          </a:xfrm>
          <a:prstGeom prst="rect">
            <a:avLst/>
          </a:prstGeom>
        </p:spPr>
      </p:pic>
      <p:pic>
        <p:nvPicPr>
          <p:cNvPr id="14" name="图片 13">
            <a:extLst>
              <a:ext uri="{FF2B5EF4-FFF2-40B4-BE49-F238E27FC236}">
                <a16:creationId xmlns:a16="http://schemas.microsoft.com/office/drawing/2014/main" id="{83627DEC-2439-420E-9060-5DC91A1326C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2477222" y="32877029"/>
            <a:ext cx="4105932" cy="3614187"/>
          </a:xfrm>
          <a:prstGeom prst="rect">
            <a:avLst/>
          </a:prstGeom>
        </p:spPr>
      </p:pic>
      <p:pic>
        <p:nvPicPr>
          <p:cNvPr id="17" name="图片 16">
            <a:extLst>
              <a:ext uri="{FF2B5EF4-FFF2-40B4-BE49-F238E27FC236}">
                <a16:creationId xmlns:a16="http://schemas.microsoft.com/office/drawing/2014/main" id="{07E6DC2D-D5AC-42D7-9F20-D5B381AE750A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6898883" y="32892836"/>
            <a:ext cx="4105932" cy="3596116"/>
          </a:xfrm>
          <a:prstGeom prst="rect">
            <a:avLst/>
          </a:prstGeom>
        </p:spPr>
      </p:pic>
      <p:sp>
        <p:nvSpPr>
          <p:cNvPr id="73" name="TextBox 13">
            <a:extLst>
              <a:ext uri="{FF2B5EF4-FFF2-40B4-BE49-F238E27FC236}">
                <a16:creationId xmlns:a16="http://schemas.microsoft.com/office/drawing/2014/main" id="{BCADD1C1-6382-42A4-85D0-AA100AAD3C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0613" y="28858367"/>
            <a:ext cx="5311443" cy="1502880"/>
          </a:xfrm>
          <a:prstGeom prst="rect">
            <a:avLst/>
          </a:prstGeom>
          <a:solidFill>
            <a:srgbClr val="0070C0"/>
          </a:solidFill>
          <a:ln w="6350">
            <a:solidFill>
              <a:schemeClr val="tx1"/>
            </a:solidFill>
          </a:ln>
        </p:spPr>
        <p:txBody>
          <a:bodyPr wrap="square" lIns="416185" tIns="208093" rIns="416185" bIns="208093" anchor="ctr">
            <a:noAutofit/>
          </a:bodyPr>
          <a:lstStyle>
            <a:lvl1pPr>
              <a:defRPr sz="61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61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8000" b="1" dirty="0">
                <a:solidFill>
                  <a:schemeClr val="bg1"/>
                </a:solidFill>
              </a:rPr>
              <a:t>Heuristic</a:t>
            </a:r>
          </a:p>
        </p:txBody>
      </p:sp>
      <p:pic>
        <p:nvPicPr>
          <p:cNvPr id="21" name="图片 20">
            <a:extLst>
              <a:ext uri="{FF2B5EF4-FFF2-40B4-BE49-F238E27FC236}">
                <a16:creationId xmlns:a16="http://schemas.microsoft.com/office/drawing/2014/main" id="{FF52BBE4-A57D-469F-AF9F-BF1993ECC047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8805380" y="29290148"/>
            <a:ext cx="3452873" cy="936372"/>
          </a:xfrm>
          <a:prstGeom prst="rect">
            <a:avLst/>
          </a:prstGeo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409EB393-4D70-37F6-85AD-8FF0C3A3077B}"/>
              </a:ext>
            </a:extLst>
          </p:cNvPr>
          <p:cNvGrpSpPr/>
          <p:nvPr/>
        </p:nvGrpSpPr>
        <p:grpSpPr>
          <a:xfrm>
            <a:off x="13920956" y="23457768"/>
            <a:ext cx="9608488" cy="5196362"/>
            <a:chOff x="13920956" y="22653894"/>
            <a:chExt cx="9608488" cy="5196362"/>
          </a:xfrm>
        </p:grpSpPr>
        <p:pic>
          <p:nvPicPr>
            <p:cNvPr id="99" name="图片 98">
              <a:extLst>
                <a:ext uri="{FF2B5EF4-FFF2-40B4-BE49-F238E27FC236}">
                  <a16:creationId xmlns:a16="http://schemas.microsoft.com/office/drawing/2014/main" id="{A361D87B-2363-4B2D-9EE8-43E3B12C7F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/>
            <a:stretch>
              <a:fillRect/>
            </a:stretch>
          </p:blipFill>
          <p:spPr>
            <a:xfrm>
              <a:off x="13920956" y="22653894"/>
              <a:ext cx="8988303" cy="5196362"/>
            </a:xfrm>
            <a:prstGeom prst="rect">
              <a:avLst/>
            </a:prstGeom>
          </p:spPr>
        </p:pic>
        <p:sp>
          <p:nvSpPr>
            <p:cNvPr id="5" name="文本框 107">
              <a:extLst>
                <a:ext uri="{FF2B5EF4-FFF2-40B4-BE49-F238E27FC236}">
                  <a16:creationId xmlns:a16="http://schemas.microsoft.com/office/drawing/2014/main" id="{0C775D4E-B67F-367C-312A-ED55EF01A628}"/>
                </a:ext>
              </a:extLst>
            </p:cNvPr>
            <p:cNvSpPr txBox="1"/>
            <p:nvPr/>
          </p:nvSpPr>
          <p:spPr>
            <a:xfrm>
              <a:off x="20333148" y="25902709"/>
              <a:ext cx="319629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4000" b="1" dirty="0"/>
                <a:t>(4,2) Clay</a:t>
              </a: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DC107873-DBC0-54F5-FB62-D1F6CF3CC1ED}"/>
              </a:ext>
            </a:extLst>
          </p:cNvPr>
          <p:cNvGrpSpPr/>
          <p:nvPr/>
        </p:nvGrpSpPr>
        <p:grpSpPr>
          <a:xfrm>
            <a:off x="23052950" y="23529776"/>
            <a:ext cx="8895596" cy="5024096"/>
            <a:chOff x="23052950" y="22711263"/>
            <a:chExt cx="8895596" cy="5024096"/>
          </a:xfrm>
        </p:grpSpPr>
        <p:pic>
          <p:nvPicPr>
            <p:cNvPr id="100" name="图片 99">
              <a:extLst>
                <a:ext uri="{FF2B5EF4-FFF2-40B4-BE49-F238E27FC236}">
                  <a16:creationId xmlns:a16="http://schemas.microsoft.com/office/drawing/2014/main" id="{E98C338E-1061-4F7E-A247-1A36BEA2D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/>
            <a:stretch>
              <a:fillRect/>
            </a:stretch>
          </p:blipFill>
          <p:spPr>
            <a:xfrm>
              <a:off x="23052950" y="22711263"/>
              <a:ext cx="8895596" cy="5024096"/>
            </a:xfrm>
            <a:prstGeom prst="rect">
              <a:avLst/>
            </a:prstGeom>
          </p:spPr>
        </p:pic>
        <p:sp>
          <p:nvSpPr>
            <p:cNvPr id="6" name="文本框 107">
              <a:extLst>
                <a:ext uri="{FF2B5EF4-FFF2-40B4-BE49-F238E27FC236}">
                  <a16:creationId xmlns:a16="http://schemas.microsoft.com/office/drawing/2014/main" id="{753CBD41-78FF-9B13-2E6D-D1AEDCA88CED}"/>
                </a:ext>
              </a:extLst>
            </p:cNvPr>
            <p:cNvSpPr txBox="1"/>
            <p:nvPr/>
          </p:nvSpPr>
          <p:spPr>
            <a:xfrm>
              <a:off x="28484536" y="25902709"/>
              <a:ext cx="346401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4000" b="1" dirty="0"/>
                <a:t>(6,4) Butterfly</a:t>
              </a:r>
            </a:p>
          </p:txBody>
        </p:sp>
      </p:grpSp>
      <p:sp>
        <p:nvSpPr>
          <p:cNvPr id="13" name="TextBox 7">
            <a:extLst>
              <a:ext uri="{FF2B5EF4-FFF2-40B4-BE49-F238E27FC236}">
                <a16:creationId xmlns:a16="http://schemas.microsoft.com/office/drawing/2014/main" id="{3D61BA00-9697-1F1C-6BBB-7457801A9C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99560" y="36970293"/>
            <a:ext cx="12328682" cy="6001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2880" tIns="182880" rIns="182880" bIns="182880">
            <a:spAutoFit/>
          </a:bodyPr>
          <a:lstStyle>
            <a:lvl1pPr marL="342900" indent="-342900">
              <a:defRPr sz="61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61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811213" lvl="1" indent="-811213">
              <a:buFont typeface="Wingdings" panose="05000000000000000000" pitchFamily="2" charset="2"/>
              <a:buChar char="Ø"/>
            </a:pPr>
            <a:r>
              <a:rPr lang="en-US" sz="5400" dirty="0"/>
              <a:t>Prototype parallel repair on </a:t>
            </a:r>
            <a:r>
              <a:rPr lang="en-US" sz="5400" b="1" dirty="0" err="1"/>
              <a:t>ParaRC</a:t>
            </a:r>
            <a:r>
              <a:rPr lang="en-US" sz="5400" dirty="0"/>
              <a:t> on Hadoop 3 HDFS </a:t>
            </a:r>
          </a:p>
          <a:p>
            <a:pPr marL="811213" lvl="1" indent="-811213">
              <a:buFont typeface="Wingdings" panose="05000000000000000000" pitchFamily="2" charset="2"/>
              <a:buChar char="Ø"/>
            </a:pPr>
            <a:r>
              <a:rPr lang="en-US" sz="5400" dirty="0"/>
              <a:t>Respective performance gains over RS (centralized repair), repair pipelining, Clay/Butterfly (centralized repair): </a:t>
            </a:r>
          </a:p>
          <a:p>
            <a:pPr marL="1420813" lvl="1" indent="-685800">
              <a:buFont typeface="Arial" panose="020B0604020202020204" pitchFamily="34" charset="0"/>
              <a:buChar char="•"/>
            </a:pPr>
            <a:r>
              <a:rPr lang="en-US" sz="4800" b="1" dirty="0"/>
              <a:t>Degraded read: </a:t>
            </a:r>
            <a:r>
              <a:rPr lang="en-US" sz="4800" dirty="0"/>
              <a:t>76.4 %, 51.9%, 59.3%</a:t>
            </a:r>
          </a:p>
          <a:p>
            <a:pPr marL="1420813" lvl="1" indent="-685800">
              <a:buFont typeface="Arial" panose="020B0604020202020204" pitchFamily="34" charset="0"/>
              <a:buChar char="•"/>
            </a:pPr>
            <a:r>
              <a:rPr lang="en-US" sz="4800" b="1" dirty="0"/>
              <a:t>Full-node recovery: </a:t>
            </a:r>
            <a:r>
              <a:rPr lang="en-US" sz="4800" dirty="0"/>
              <a:t>76.9%, 70.2%, 39.2%</a:t>
            </a:r>
            <a:endParaRPr lang="en-US" altLang="zh-CN" sz="4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2934</TotalTime>
  <Words>371</Words>
  <Application>Microsoft Office PowerPoint</Application>
  <PresentationFormat>Custom</PresentationFormat>
  <Paragraphs>41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Office 主题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ATC18 HashKV</dc:title>
  <dc:creator>helen</dc:creator>
  <cp:lastModifiedBy>Patrick PC Lee (CSD)</cp:lastModifiedBy>
  <cp:revision>229</cp:revision>
  <cp:lastPrinted>2018-06-27T01:14:07Z</cp:lastPrinted>
  <dcterms:created xsi:type="dcterms:W3CDTF">2012-02-01T02:15:27Z</dcterms:created>
  <dcterms:modified xsi:type="dcterms:W3CDTF">2023-02-05T07:33:55Z</dcterms:modified>
</cp:coreProperties>
</file>